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8DF54-AB9D-4666-B419-C9141AAF6B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F7FBB0-E16D-46BE-B7EC-06D4BE69DB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65279-CC77-4BF5-AACF-42E1FF87E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E239CC-E543-4FF7-BD7E-75457E0BF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2288E-E627-48CB-9CCC-5408B1353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468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28512-B9C4-468C-BFDA-4506A3842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FBF419-7D76-4EFC-9C6C-450C9A8AA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48879-93EC-4B15-8CF2-B312E97E1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D55DB-9963-467F-92CB-6CE1417F1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A3362-DFB1-4BD4-9A09-CF791F81F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73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E3FCA9-0488-4AB0-9505-3D77FB7BB3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32C3F3-67B3-4D21-8560-7452739D08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B8C45-C82F-4AD4-952A-4DEEA60EF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1C92E-F82F-44A0-880C-08215F45F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1A1ED-1CAF-424C-BF86-08DDD558A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52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A7357-B695-4326-9840-BEE279660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EDEA6-F770-4222-96E9-47640DB05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45C90-2FBE-4A43-94A5-EEA9D8906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1D9F3-3E30-47AD-8CC7-B092F5F16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220CA-D8FD-4079-BDC3-F94C82EBC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375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07DAA-1E81-44BA-918C-6663D53BD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BE5757-CF25-47A2-8663-4CB0CE641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E3196-786F-44DF-9A66-6B15478E3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7909E-72B7-426F-9C83-0E31E8EAE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E296E-56F2-4991-A34F-052A5AB94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115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896F-8E8B-413E-A142-4A85A65FC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B98B2-0629-4D6A-B988-E7DC43B835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6CF1FC-969F-464F-AB5F-FA8D66D92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E1359-5D30-4632-A9A1-C29CE4E5E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D76465-DB24-465F-9E1B-CCD4C5907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7F9CA-05CA-4862-8BD9-2E2795A1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20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7B2F-CA04-4B81-AC50-B7AC0F91E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F568A-9B3C-4C03-8CF2-1E45FDAAB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33ABC0-F1E8-4EA1-AC40-5B3FCF1BD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4CEC03-3C52-4501-AEE0-360BE5127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48003F-3200-48E9-9DFC-04598BD625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AFCA20-0456-4C33-A3FF-1BD7ACF24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1E93F-EDD7-40C9-B1BA-EAF6ED403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DACB34-F1C4-499B-B910-A11318E7E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2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E9B8-98F9-4640-BF6A-95809536E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40ADDC-6319-41E9-A8F9-268990645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3F89CD-3073-4967-B72C-59DB10EE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E852FA-F32F-4DFF-9FF6-CC77928F6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42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A2AEA7-F1FD-4071-AA0E-AF86DF884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38FE13-C30D-4F20-B962-B55E4B400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B42CCB-18D5-424D-81CD-97B234632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71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44364-C113-47F4-8205-EA963D1EF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D55A4-B893-4BAD-BC64-AE6AF3E26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DA44AF-4A47-4AF1-90FF-1E7AD549D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C8EAC-C628-4FE6-A75F-57768CC6F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7F96B3-D7D1-4E5D-BD12-8A7C53B94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87B985-645A-4C31-AA8F-621FF24DE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05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43893-2406-4F53-B16F-B2144209C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4C8076-305B-49CB-86C6-D619FA0CCF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C8B735-F1CD-4025-974A-92B971683F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E07DD3-23BD-45A8-AD1E-3A9AEF1AD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036791-3AE6-4720-9F61-9FE1BFFBF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D2C53-68FF-4295-B03D-C372E3E9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893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4381F0-B05A-4542-8902-0EA0A42BA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F332D-83D6-4386-9735-65AC77E37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FC525-4B75-4C78-92EB-321195FA83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98B77-D622-4378-B5D4-2ED61D83A47D}" type="datetimeFigureOut">
              <a:rPr lang="en-US" smtClean="0"/>
              <a:t>12/23/2025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237DF-ED00-4D96-AECA-47BFAB7F8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4D2F9-2055-4335-81E6-CE6D0DAAAD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32B87-25B5-4906-9AB9-473F091AC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82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130B0-E4A5-468C-82CF-1AE4D7BB44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9D256F-973B-425B-AE80-F9B7A81004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16BEB22-F581-4FE5-81BF-F6E45E37FF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6688"/>
            <a:ext cx="12192000" cy="6523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000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100"/>
    </mc:Choice>
    <mc:Fallback>
      <p:transition spd="slow" advTm="134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asp</dc:creator>
  <cp:lastModifiedBy>asp</cp:lastModifiedBy>
  <cp:revision>1</cp:revision>
  <dcterms:created xsi:type="dcterms:W3CDTF">2025-12-23T15:40:26Z</dcterms:created>
  <dcterms:modified xsi:type="dcterms:W3CDTF">2025-12-23T15:40:59Z</dcterms:modified>
</cp:coreProperties>
</file>

<file path=docProps/thumbnail.jpeg>
</file>